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36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21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26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12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95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3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87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51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0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43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F1343-7EFD-4E1A-8C2D-3FA01F3E0063}" type="datetimeFigureOut">
              <a:rPr lang="cs-CZ" smtClean="0"/>
              <a:t>30. 8. 2015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2212-B4A0-4BDA-A826-38414219C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72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6" t="8378" r="14544" b="10259"/>
          <a:stretch/>
        </p:blipFill>
        <p:spPr>
          <a:xfrm>
            <a:off x="7565693" y="407767"/>
            <a:ext cx="4393577" cy="32621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97708" y="259492"/>
            <a:ext cx="725341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V říjnu tohoto roku uplyne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30 let od založení oddílu HUSOT STRAKONICE</a:t>
            </a:r>
          </a:p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Tímto Tě srdečně zveme na setkání současných i bývalých členů, které proběhne </a:t>
            </a:r>
            <a:r>
              <a:rPr lang="cs-CZ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oslav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výročí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24.10.2015 </a:t>
            </a:r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(sobota)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jídelna ZŠ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F.L.Čelakovského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Chelčického ulici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10,00-12,00 výstava fotografií a dokumentů z činnosti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Husotu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1985-2015 pro veřejnost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13,00-14,00 výstava fotografií a dokumentů z činnosti Hustou 1985-2015 pro účastníky výročí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14,00-17,00 Hrátky – společné foto, narozeninový dort, klasické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husotské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hry, promítání fotografií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vzájemné popovídání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Dobře vybraná restaurace ve Strakonicích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20,00- ?  večerní posezení starších a zkušenějších až do nočních hodin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25.10.2015 </a:t>
            </a:r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Klubovna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Husotu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hřiště u ní (Poděbradova ulice čp. 772)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9,00-11,00  5.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Všehusotské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hry 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415" y="5236589"/>
            <a:ext cx="115638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Budeme rádi, když o své účasti, případně i účasti tvých rodinných příslušníků, nám dáš vědět </a:t>
            </a:r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Husot@seznam.cz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MT 737 825 521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Na setkání s tebou se těší Milan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Hankovec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Hanka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Prechtlová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další tví dávní kamarádi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www.husot.strakonice.cz                                                                                                       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5" y="407767"/>
            <a:ext cx="1588750" cy="141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310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170</Words>
  <Application>Microsoft Office PowerPoint</Application>
  <PresentationFormat>Širokoúhlá obrazovka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14</cp:revision>
  <dcterms:created xsi:type="dcterms:W3CDTF">2015-08-11T20:30:56Z</dcterms:created>
  <dcterms:modified xsi:type="dcterms:W3CDTF">2015-08-30T17:02:37Z</dcterms:modified>
</cp:coreProperties>
</file>